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0E8A54EC-B2B5-4C8B-BC94-6A75E3C02213}" type="datetimeFigureOut">
              <a:rPr lang="en-US" smtClean="0"/>
              <a:t>11/3/2022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3B379FFA-8133-49CC-A835-83A58B27F3F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lgerian" pitchFamily="82" charset="0"/>
              </a:rPr>
              <a:t>EVENT MANAGEMENT SYSTEM</a:t>
            </a:r>
            <a:br>
              <a:rPr lang="en-US" dirty="0" smtClean="0">
                <a:latin typeface="Algerian" pitchFamily="82" charset="0"/>
              </a:rPr>
            </a:br>
            <a:endParaRPr lang="en-US" dirty="0">
              <a:latin typeface="Algerian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members</a:t>
            </a:r>
          </a:p>
          <a:p>
            <a:r>
              <a:rPr lang="en-US" dirty="0" smtClean="0"/>
              <a:t>1.Hayvita R K    – 20ITA07 </a:t>
            </a:r>
          </a:p>
          <a:p>
            <a:r>
              <a:rPr lang="en-US" dirty="0" smtClean="0"/>
              <a:t>2.Samyuktha R – 20ITA15</a:t>
            </a:r>
          </a:p>
          <a:p>
            <a:r>
              <a:rPr lang="en-US" dirty="0" smtClean="0"/>
              <a:t>3.Shobika R       – 20ITA18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20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533400"/>
            <a:ext cx="8229600" cy="1066800"/>
          </a:xfrm>
        </p:spPr>
        <p:txBody>
          <a:bodyPr/>
          <a:lstStyle/>
          <a:p>
            <a:r>
              <a:rPr lang="en-US" dirty="0" smtClean="0"/>
              <a:t>CONTACT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" y="1447801"/>
            <a:ext cx="8961120" cy="4800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709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 dirty="0" smtClean="0">
                <a:latin typeface="Algerian" pitchFamily="82" charset="0"/>
              </a:rPr>
              <a:t>Thank you</a:t>
            </a:r>
            <a:br>
              <a:rPr lang="en-US" sz="5400" dirty="0" smtClean="0">
                <a:latin typeface="Algerian" pitchFamily="82" charset="0"/>
              </a:rPr>
            </a:br>
            <a:endParaRPr lang="en-US" sz="5400" dirty="0">
              <a:latin typeface="Algerian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83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SCOPE AND OBJECTIVE: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connect people and event handlers to organize events and make their memories remarkable</a:t>
            </a:r>
            <a:r>
              <a:rPr lang="en-US" dirty="0" smtClean="0"/>
              <a:t>.</a:t>
            </a:r>
          </a:p>
          <a:p>
            <a:pPr lvl="0"/>
            <a:r>
              <a:rPr lang="en-US" dirty="0" smtClean="0"/>
              <a:t>To </a:t>
            </a:r>
            <a:r>
              <a:rPr lang="en-US" dirty="0"/>
              <a:t>help people organize events by choosing their organizers under their roof without searching them in person .</a:t>
            </a:r>
          </a:p>
          <a:p>
            <a:pPr lvl="0"/>
            <a:r>
              <a:rPr lang="en-US" dirty="0"/>
              <a:t>It also helps people choose the best rated organizers and the theme they wish to have for their events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2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REQUIREMENTS: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Development Environment : Visual studio code.</a:t>
            </a:r>
          </a:p>
          <a:p>
            <a:pPr lvl="0"/>
            <a:r>
              <a:rPr lang="en-US" dirty="0"/>
              <a:t>Browser : chrome</a:t>
            </a:r>
          </a:p>
          <a:p>
            <a:pPr lvl="0"/>
            <a:r>
              <a:rPr lang="en-US" dirty="0"/>
              <a:t>Server side programming Language: </a:t>
            </a:r>
            <a:r>
              <a:rPr lang="en-US" dirty="0" err="1" smtClean="0"/>
              <a:t>Javascript,java</a:t>
            </a:r>
            <a:endParaRPr lang="en-US" dirty="0" smtClean="0"/>
          </a:p>
          <a:p>
            <a:pPr lvl="0"/>
            <a:r>
              <a:rPr lang="en-US" dirty="0"/>
              <a:t>Front-end: </a:t>
            </a:r>
            <a:r>
              <a:rPr lang="en-US" dirty="0" err="1" smtClean="0"/>
              <a:t>HTML,CSS,Bootsrap</a:t>
            </a:r>
            <a:r>
              <a:rPr lang="en-US" dirty="0" smtClean="0"/>
              <a:t>.</a:t>
            </a:r>
            <a:endParaRPr lang="en-US" dirty="0"/>
          </a:p>
          <a:p>
            <a:pPr lvl="0"/>
            <a:r>
              <a:rPr lang="en-US" dirty="0"/>
              <a:t>Back-end: </a:t>
            </a:r>
            <a:r>
              <a:rPr lang="en-US" dirty="0" err="1"/>
              <a:t>Javascript</a:t>
            </a:r>
            <a:r>
              <a:rPr lang="en-US" dirty="0"/>
              <a:t> ,java</a:t>
            </a:r>
          </a:p>
          <a:p>
            <a:pPr lvl="0"/>
            <a:r>
              <a:rPr lang="en-US" dirty="0"/>
              <a:t>Database : </a:t>
            </a:r>
            <a:r>
              <a:rPr lang="en-US" dirty="0" err="1" smtClean="0"/>
              <a:t>MongoDB</a:t>
            </a:r>
            <a:endParaRPr lang="en-US" dirty="0"/>
          </a:p>
          <a:p>
            <a:pPr marL="109728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96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List of Modules: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</a:p>
          <a:p>
            <a:r>
              <a:rPr lang="en-US" dirty="0" smtClean="0"/>
              <a:t>Login </a:t>
            </a:r>
          </a:p>
          <a:p>
            <a:r>
              <a:rPr lang="en-US" dirty="0" smtClean="0"/>
              <a:t>About</a:t>
            </a:r>
          </a:p>
          <a:p>
            <a:r>
              <a:rPr lang="en-US" dirty="0" smtClean="0"/>
              <a:t>Agents</a:t>
            </a:r>
          </a:p>
          <a:p>
            <a:r>
              <a:rPr lang="en-US" dirty="0" smtClean="0"/>
              <a:t>Events</a:t>
            </a:r>
          </a:p>
          <a:p>
            <a:r>
              <a:rPr lang="en-US" dirty="0" smtClean="0"/>
              <a:t>Pricing</a:t>
            </a:r>
          </a:p>
          <a:p>
            <a:r>
              <a:rPr lang="en-US" dirty="0" smtClean="0"/>
              <a:t>Contacts</a:t>
            </a:r>
          </a:p>
        </p:txBody>
      </p:sp>
    </p:spTree>
    <p:extLst>
      <p:ext uri="{BB962C8B-B14F-4D97-AF65-F5344CB8AC3E}">
        <p14:creationId xmlns:p14="http://schemas.microsoft.com/office/powerpoint/2010/main" val="177776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7300" dirty="0" smtClean="0">
                <a:latin typeface="Algerian" pitchFamily="82" charset="0"/>
              </a:rPr>
              <a:t>OUTPUTS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54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81200"/>
            <a:ext cx="84582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75151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609600"/>
            <a:ext cx="8229600" cy="1066800"/>
          </a:xfrm>
        </p:spPr>
        <p:txBody>
          <a:bodyPr/>
          <a:lstStyle/>
          <a:p>
            <a:r>
              <a:rPr lang="en-US" dirty="0" smtClean="0"/>
              <a:t>AGENTS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" y="1676400"/>
            <a:ext cx="9144000" cy="4738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442961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609600"/>
            <a:ext cx="8229600" cy="1066800"/>
          </a:xfrm>
        </p:spPr>
        <p:txBody>
          <a:bodyPr/>
          <a:lstStyle/>
          <a:p>
            <a:r>
              <a:rPr lang="en-US" dirty="0" smtClean="0"/>
              <a:t>EVENTS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76400"/>
            <a:ext cx="91440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470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533400"/>
            <a:ext cx="8229600" cy="1066800"/>
          </a:xfrm>
        </p:spPr>
        <p:txBody>
          <a:bodyPr/>
          <a:lstStyle/>
          <a:p>
            <a:r>
              <a:rPr lang="en-US" dirty="0" smtClean="0"/>
              <a:t>PRICINGS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0"/>
            <a:ext cx="91440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599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27</TotalTime>
  <Words>126</Words>
  <Application>Microsoft Office PowerPoint</Application>
  <PresentationFormat>On-screen Show (4:3)</PresentationFormat>
  <Paragraphs>32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Urban</vt:lpstr>
      <vt:lpstr>EVENT MANAGEMENT SYSTEM </vt:lpstr>
      <vt:lpstr>SCOPE AND OBJECTIVE:</vt:lpstr>
      <vt:lpstr>REQUIREMENTS:</vt:lpstr>
      <vt:lpstr>List of Modules:</vt:lpstr>
      <vt:lpstr>OUTPUTS </vt:lpstr>
      <vt:lpstr>Home page</vt:lpstr>
      <vt:lpstr>AGENTS</vt:lpstr>
      <vt:lpstr>EVENTS</vt:lpstr>
      <vt:lpstr>PRICINGS</vt:lpstr>
      <vt:lpstr>CONTACT</vt:lpstr>
      <vt:lpstr>Thank you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MANAGEMENT SYSTEM </dc:title>
  <dc:creator>PON SANKARA NAVEEN</dc:creator>
  <cp:lastModifiedBy>hayvihplap@outlook.com</cp:lastModifiedBy>
  <cp:revision>7</cp:revision>
  <dcterms:created xsi:type="dcterms:W3CDTF">2022-10-09T05:44:49Z</dcterms:created>
  <dcterms:modified xsi:type="dcterms:W3CDTF">2022-11-03T14:26:10Z</dcterms:modified>
</cp:coreProperties>
</file>

<file path=docProps/thumbnail.jpeg>
</file>